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16" autoAdjust="0"/>
    <p:restoredTop sz="94628" autoAdjust="0"/>
  </p:normalViewPr>
  <p:slideViewPr>
    <p:cSldViewPr>
      <p:cViewPr>
        <p:scale>
          <a:sx n="82" d="100"/>
          <a:sy n="82" d="100"/>
        </p:scale>
        <p:origin x="736" y="1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D552E6B-0D56-8E47-9C2F-4D599341FE54}" type="presOf" srcId="{74901F1C-52FD-4291-A874-71CC5DE6AFB1}" destId="{FE1F5C0D-EFE8-4472-97A5-6F129CDAD213}" srcOrd="0" destOrd="0" presId="urn:microsoft.com/office/officeart/2005/8/layout/vList5"/>
    <dgm:cxn modelId="{E9278644-4826-1844-8DDB-B206654ABB17}" type="presOf" srcId="{F7FCD5E9-C7EE-4E88-A27F-3C5CBA52DEE1}" destId="{C8D33507-90D2-4DC6-A252-CB37D8F05D85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46196344-2D1C-424F-B304-24FBEF3EEB0C}" type="presOf" srcId="{EC945462-DB2C-4CBB-9621-A52333E6DBAE}" destId="{D4F075F6-7DE5-4AF8-8126-97E9263801E3}" srcOrd="0" destOrd="1" presId="urn:microsoft.com/office/officeart/2005/8/layout/vList5"/>
    <dgm:cxn modelId="{ADACC982-FDFB-9844-ADDB-C280EF764133}" type="presOf" srcId="{7D04D835-F030-4EA0-998E-2EA021230239}" destId="{324830FC-77D9-4440-A7EA-BD68323B1697}" srcOrd="0" destOrd="2" presId="urn:microsoft.com/office/officeart/2005/8/layout/vList5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BB18D877-7C39-3443-80EF-28147918C11C}" type="presOf" srcId="{FE8D86CF-508F-420C-AFB6-83910853DE0F}" destId="{324830FC-77D9-4440-A7EA-BD68323B1697}" srcOrd="0" destOrd="1" presId="urn:microsoft.com/office/officeart/2005/8/layout/vList5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EBF9902E-4724-B542-8F58-B6D22DFE4DC5}" type="presOf" srcId="{A73E027A-A2F3-4D2B-BEE3-9232C0860539}" destId="{B33BAD63-0301-44C0-B5EA-79FA1CEB53DE}" srcOrd="0" destOrd="0" presId="urn:microsoft.com/office/officeart/2005/8/layout/vList5"/>
    <dgm:cxn modelId="{9E6B2948-D5A0-D44D-94DB-D1921ABDBEC6}" type="presOf" srcId="{C96810DD-7B0A-437F-88D1-61E2314AAC89}" destId="{D4F075F6-7DE5-4AF8-8126-97E9263801E3}" srcOrd="0" destOrd="2" presId="urn:microsoft.com/office/officeart/2005/8/layout/vList5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B9F0DCD8-F2B0-8A49-9330-840EC4756BE9}" type="presOf" srcId="{022DC3F3-63CA-4D9F-913C-C310ACF69053}" destId="{D4F075F6-7DE5-4AF8-8126-97E9263801E3}" srcOrd="0" destOrd="0" presId="urn:microsoft.com/office/officeart/2005/8/layout/vList5"/>
    <dgm:cxn modelId="{53F49A9B-249B-8C40-93F9-8423761CAD28}" type="presOf" srcId="{55B46991-D253-410E-817D-037B91E70EDE}" destId="{C3D1974E-DDF7-498C-B1EF-0F4DDB2CCB40}" srcOrd="0" destOrd="0" presId="urn:microsoft.com/office/officeart/2005/8/layout/vList5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054B17AA-B147-3D45-92D2-1DCA528AB6DB}" type="presOf" srcId="{D508D004-D18A-4F09-93EB-1846B4D1DF31}" destId="{8A5F8B74-DF0A-4977-8758-2E72DFCAE465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FF0DD65D-4F72-C246-A048-E3960B5AC65F}" type="presOf" srcId="{9F2B7A3E-400C-4567-B01B-B9EECD20E3B1}" destId="{9FECCD0A-F5DA-4995-91F0-61F762B98BB9}" srcOrd="0" destOrd="0" presId="urn:microsoft.com/office/officeart/2005/8/layout/vList5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8B18C239-7B97-924E-A2D2-7760338C301A}" type="presOf" srcId="{BA8A8670-19EF-4A2A-BE16-8AE71B022734}" destId="{324830FC-77D9-4440-A7EA-BD68323B1697}" srcOrd="0" destOrd="0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6F67660A-427B-1641-9AE9-BBE7C7818B94}" type="presOf" srcId="{58F89713-5C7A-4EBE-858A-0750C90CF857}" destId="{F75FE8B2-8B18-4FC8-8266-52116E189DB6}" srcOrd="0" destOrd="0" presId="urn:microsoft.com/office/officeart/2005/8/layout/vList5"/>
    <dgm:cxn modelId="{CBEA177A-A08F-C44D-99A6-C25CFACC3747}" type="presParOf" srcId="{C3D1974E-DDF7-498C-B1EF-0F4DDB2CCB40}" destId="{A9A8C90D-EBAA-45E7-A93C-756F4CDEB96F}" srcOrd="0" destOrd="0" presId="urn:microsoft.com/office/officeart/2005/8/layout/vList5"/>
    <dgm:cxn modelId="{C139BDEE-8F99-2949-9B33-49712A3C71E0}" type="presParOf" srcId="{A9A8C90D-EBAA-45E7-A93C-756F4CDEB96F}" destId="{F75FE8B2-8B18-4FC8-8266-52116E189DB6}" srcOrd="0" destOrd="0" presId="urn:microsoft.com/office/officeart/2005/8/layout/vList5"/>
    <dgm:cxn modelId="{6FAF245D-8F05-7D42-8066-4F6965BA4983}" type="presParOf" srcId="{A9A8C90D-EBAA-45E7-A93C-756F4CDEB96F}" destId="{B33BAD63-0301-44C0-B5EA-79FA1CEB53DE}" srcOrd="1" destOrd="0" presId="urn:microsoft.com/office/officeart/2005/8/layout/vList5"/>
    <dgm:cxn modelId="{295AC0C2-4C98-E64D-8FED-D85004A064D1}" type="presParOf" srcId="{C3D1974E-DDF7-498C-B1EF-0F4DDB2CCB40}" destId="{ACFF0C86-56BF-4984-A3D8-8F2BCB2B7340}" srcOrd="1" destOrd="0" presId="urn:microsoft.com/office/officeart/2005/8/layout/vList5"/>
    <dgm:cxn modelId="{D388310E-7854-4B4C-A568-651D009D3B0C}" type="presParOf" srcId="{C3D1974E-DDF7-498C-B1EF-0F4DDB2CCB40}" destId="{B4A581F7-508D-460B-A6DB-7862067892E3}" srcOrd="2" destOrd="0" presId="urn:microsoft.com/office/officeart/2005/8/layout/vList5"/>
    <dgm:cxn modelId="{85A29DDD-6FC2-2045-B2AD-D136B6FD9858}" type="presParOf" srcId="{B4A581F7-508D-460B-A6DB-7862067892E3}" destId="{8A5F8B74-DF0A-4977-8758-2E72DFCAE465}" srcOrd="0" destOrd="0" presId="urn:microsoft.com/office/officeart/2005/8/layout/vList5"/>
    <dgm:cxn modelId="{FACAA534-1C6B-D540-9781-7EB398E63C67}" type="presParOf" srcId="{B4A581F7-508D-460B-A6DB-7862067892E3}" destId="{9FECCD0A-F5DA-4995-91F0-61F762B98BB9}" srcOrd="1" destOrd="0" presId="urn:microsoft.com/office/officeart/2005/8/layout/vList5"/>
    <dgm:cxn modelId="{B4BE67F6-E191-C34F-B1BA-FA406074E600}" type="presParOf" srcId="{C3D1974E-DDF7-498C-B1EF-0F4DDB2CCB40}" destId="{3D5523C7-6FBE-4FB2-AE5B-B5BD65032D0C}" srcOrd="3" destOrd="0" presId="urn:microsoft.com/office/officeart/2005/8/layout/vList5"/>
    <dgm:cxn modelId="{D6D8FA9F-18CF-3F46-9C98-1514A13D2B9C}" type="presParOf" srcId="{C3D1974E-DDF7-498C-B1EF-0F4DDB2CCB40}" destId="{E4183D07-B48D-4E25-99C6-C13D820A9BFE}" srcOrd="4" destOrd="0" presId="urn:microsoft.com/office/officeart/2005/8/layout/vList5"/>
    <dgm:cxn modelId="{AEDE58FA-7ECF-4041-8CE3-08920DE0ED89}" type="presParOf" srcId="{E4183D07-B48D-4E25-99C6-C13D820A9BFE}" destId="{FE1F5C0D-EFE8-4472-97A5-6F129CDAD213}" srcOrd="0" destOrd="0" presId="urn:microsoft.com/office/officeart/2005/8/layout/vList5"/>
    <dgm:cxn modelId="{EC29610A-AD74-D34D-8266-460CC9A856E0}" type="presParOf" srcId="{E4183D07-B48D-4E25-99C6-C13D820A9BFE}" destId="{D4F075F6-7DE5-4AF8-8126-97E9263801E3}" srcOrd="1" destOrd="0" presId="urn:microsoft.com/office/officeart/2005/8/layout/vList5"/>
    <dgm:cxn modelId="{E34D0B50-3FC7-804E-B7B4-AEEA94834F3E}" type="presParOf" srcId="{C3D1974E-DDF7-498C-B1EF-0F4DDB2CCB40}" destId="{7FF5CADE-7D7F-461F-8426-1338C6A1633A}" srcOrd="5" destOrd="0" presId="urn:microsoft.com/office/officeart/2005/8/layout/vList5"/>
    <dgm:cxn modelId="{1CD231D1-3A83-2E46-B510-C6F1485A445B}" type="presParOf" srcId="{C3D1974E-DDF7-498C-B1EF-0F4DDB2CCB40}" destId="{BE42C39C-DE06-47B4-9828-D12F43F18F90}" srcOrd="6" destOrd="0" presId="urn:microsoft.com/office/officeart/2005/8/layout/vList5"/>
    <dgm:cxn modelId="{B5F562E1-625D-574F-ADC8-D0C56B69450E}" type="presParOf" srcId="{BE42C39C-DE06-47B4-9828-D12F43F18F90}" destId="{C8D33507-90D2-4DC6-A252-CB37D8F05D85}" srcOrd="0" destOrd="0" presId="urn:microsoft.com/office/officeart/2005/8/layout/vList5"/>
    <dgm:cxn modelId="{8BAD30D0-E5DF-334F-A2AD-B59EC56094C9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00D59C9D-2661-EF4B-AA95-153756485564}" type="presOf" srcId="{04A4E83B-3E9C-4D90-BCD6-F49DCFD303DC}" destId="{34B6F6B0-6A97-4770-99FC-E10FD9826F8D}" srcOrd="0" destOrd="0" presId="urn:microsoft.com/office/officeart/2005/8/layout/hProcess9"/>
    <dgm:cxn modelId="{A5417B9C-E227-6A40-84CC-4C7EEC0F645B}" type="presOf" srcId="{5C8B81ED-2790-448D-82CD-CF97A398BB9F}" destId="{48329FE1-F04D-4893-A07F-629A55FD232D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AC97FD60-5206-AB49-8248-79D7CF2B1DF1}" type="presOf" srcId="{F30A4D8E-C09B-4B76-A10C-D2E885EF70DE}" destId="{A342B107-D709-4B1B-A042-08857D46805A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AFB0F7B9-403F-C841-8EAF-51C4A7C06BF9}" type="presOf" srcId="{14124CCF-6BFD-4F79-B58A-E1B11C70ABEB}" destId="{75D76ED2-C1ED-4633-8E5E-E3AD47046CD4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E3E1D5DE-3109-3040-9B34-A1C7060A5410}" type="presOf" srcId="{777C48D6-CE4F-452C-92CE-B279D8F7A7C5}" destId="{9E6C13B3-0683-4911-8B7E-A42AA23C2A42}" srcOrd="0" destOrd="0" presId="urn:microsoft.com/office/officeart/2005/8/layout/hProcess9"/>
    <dgm:cxn modelId="{8188E4D6-7DF7-364F-BDC4-8F45435A9DB7}" type="presParOf" srcId="{A342B107-D709-4B1B-A042-08857D46805A}" destId="{4832A974-E7F3-4D8E-8596-BB2E2C01B1EB}" srcOrd="0" destOrd="0" presId="urn:microsoft.com/office/officeart/2005/8/layout/hProcess9"/>
    <dgm:cxn modelId="{7E46FB46-008B-2E4B-81FD-6C6BCE916809}" type="presParOf" srcId="{A342B107-D709-4B1B-A042-08857D46805A}" destId="{D8767E17-CB8E-478E-8B5F-32C8B63C05D4}" srcOrd="1" destOrd="0" presId="urn:microsoft.com/office/officeart/2005/8/layout/hProcess9"/>
    <dgm:cxn modelId="{E4251622-4088-1A4F-AF2D-F4E8C88B3849}" type="presParOf" srcId="{D8767E17-CB8E-478E-8B5F-32C8B63C05D4}" destId="{75D76ED2-C1ED-4633-8E5E-E3AD47046CD4}" srcOrd="0" destOrd="0" presId="urn:microsoft.com/office/officeart/2005/8/layout/hProcess9"/>
    <dgm:cxn modelId="{9C8954D7-F283-E44A-8C33-B7F7B337E395}" type="presParOf" srcId="{D8767E17-CB8E-478E-8B5F-32C8B63C05D4}" destId="{5968CACA-6E86-4E06-A9BB-F88C96F367F3}" srcOrd="1" destOrd="0" presId="urn:microsoft.com/office/officeart/2005/8/layout/hProcess9"/>
    <dgm:cxn modelId="{755DE352-870D-9446-8510-745E7ABFDA0C}" type="presParOf" srcId="{D8767E17-CB8E-478E-8B5F-32C8B63C05D4}" destId="{48329FE1-F04D-4893-A07F-629A55FD232D}" srcOrd="2" destOrd="0" presId="urn:microsoft.com/office/officeart/2005/8/layout/hProcess9"/>
    <dgm:cxn modelId="{40BCF78F-4252-CC42-A542-3231EA72DC44}" type="presParOf" srcId="{D8767E17-CB8E-478E-8B5F-32C8B63C05D4}" destId="{427A1369-D4C3-4B2F-82AC-E7E2C7C95C54}" srcOrd="3" destOrd="0" presId="urn:microsoft.com/office/officeart/2005/8/layout/hProcess9"/>
    <dgm:cxn modelId="{AA6E72C6-5649-F947-93E9-B62512BF04E9}" type="presParOf" srcId="{D8767E17-CB8E-478E-8B5F-32C8B63C05D4}" destId="{9E6C13B3-0683-4911-8B7E-A42AA23C2A42}" srcOrd="4" destOrd="0" presId="urn:microsoft.com/office/officeart/2005/8/layout/hProcess9"/>
    <dgm:cxn modelId="{4FA4DB24-BB39-DC43-B516-3934DF1463F8}" type="presParOf" srcId="{D8767E17-CB8E-478E-8B5F-32C8B63C05D4}" destId="{5E377624-9627-410D-B53B-6258AFE18CDC}" srcOrd="5" destOrd="0" presId="urn:microsoft.com/office/officeart/2005/8/layout/hProcess9"/>
    <dgm:cxn modelId="{247CDE5C-23F0-0841-B084-4119857B4A27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FE67E30D-2DA2-3142-967C-1F92B7A9D62C}" type="presOf" srcId="{B8C48FAE-ABA8-4FB1-9702-A6259485DADF}" destId="{29805ACC-692F-45F9-A0CB-3CBE6D88CE6C}" srcOrd="0" destOrd="0" presId="urn:microsoft.com/office/officeart/2005/8/layout/hierarchy3"/>
    <dgm:cxn modelId="{99C44C2A-884C-9F49-A132-DC0F3B996D3C}" type="presOf" srcId="{25FB200F-CD11-444A-8883-3C58D20B9797}" destId="{6529E878-F4BB-4C8F-8FA5-263C392FA022}" srcOrd="0" destOrd="0" presId="urn:microsoft.com/office/officeart/2005/8/layout/hierarchy3"/>
    <dgm:cxn modelId="{5FA24E42-DCF4-B64B-B028-9FA3B29D4CBD}" type="presOf" srcId="{8623BAAB-C9B0-4DEF-ADD8-32F26367BE67}" destId="{A677C5C6-60AA-4205-B58C-0DAB3F24CD55}" srcOrd="1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0774C17C-F956-024B-AEB5-5AC6123B7FA9}" type="presOf" srcId="{8C9634F9-CEFC-4FEC-8AE2-42724A31E7D6}" destId="{87D76F0C-6D40-40DC-A107-41C65406A2B1}" srcOrd="1" destOrd="0" presId="urn:microsoft.com/office/officeart/2005/8/layout/hierarchy3"/>
    <dgm:cxn modelId="{B77DB563-F0D7-854C-8A74-E83A3F0DA24D}" type="presOf" srcId="{8C9634F9-CEFC-4FEC-8AE2-42724A31E7D6}" destId="{2D1FF5D1-67FB-4122-B9F8-53DC96C3063E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1D6D0EF6-0E16-6542-B7F2-130EC983BE18}" type="presOf" srcId="{4322482F-D566-4F02-AA6C-5E6928E7B646}" destId="{5BC1766A-249F-4D42-BBE8-433311D049B8}" srcOrd="1" destOrd="0" presId="urn:microsoft.com/office/officeart/2005/8/layout/hierarchy3"/>
    <dgm:cxn modelId="{ECADAF21-8C97-0647-A795-89F17712E84C}" type="presOf" srcId="{8623BAAB-C9B0-4DEF-ADD8-32F26367BE67}" destId="{B9663205-6F2C-4E52-8427-30520AC8DFAF}" srcOrd="0" destOrd="0" presId="urn:microsoft.com/office/officeart/2005/8/layout/hierarchy3"/>
    <dgm:cxn modelId="{5748DFF5-CC88-F94C-931A-466656420348}" type="presOf" srcId="{4322482F-D566-4F02-AA6C-5E6928E7B646}" destId="{9007036A-CEBC-4C47-9974-C0553AB4AAA5}" srcOrd="0" destOrd="0" presId="urn:microsoft.com/office/officeart/2005/8/layout/hierarchy3"/>
    <dgm:cxn modelId="{2F61956D-11E3-D646-89CF-2390D96EBDE6}" type="presOf" srcId="{25FB200F-CD11-444A-8883-3C58D20B9797}" destId="{204733C5-446D-4B20-8A9B-FB516E11D2BB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6BAEC853-769D-7E4A-9486-5D67353222A6}" type="presParOf" srcId="{29805ACC-692F-45F9-A0CB-3CBE6D88CE6C}" destId="{29AD26C0-3873-4EA8-8733-955003C559F0}" srcOrd="0" destOrd="0" presId="urn:microsoft.com/office/officeart/2005/8/layout/hierarchy3"/>
    <dgm:cxn modelId="{27402ECC-D3B0-F846-8698-E3B4B21237AC}" type="presParOf" srcId="{29AD26C0-3873-4EA8-8733-955003C559F0}" destId="{5B2153D8-B7F3-47B4-953B-B4C6696CFFD6}" srcOrd="0" destOrd="0" presId="urn:microsoft.com/office/officeart/2005/8/layout/hierarchy3"/>
    <dgm:cxn modelId="{5EEDBA62-4713-D44E-AACD-43110D1C43CB}" type="presParOf" srcId="{5B2153D8-B7F3-47B4-953B-B4C6696CFFD6}" destId="{6529E878-F4BB-4C8F-8FA5-263C392FA022}" srcOrd="0" destOrd="0" presId="urn:microsoft.com/office/officeart/2005/8/layout/hierarchy3"/>
    <dgm:cxn modelId="{5F26986D-8AFC-0A48-84DA-B2E9CBB34215}" type="presParOf" srcId="{5B2153D8-B7F3-47B4-953B-B4C6696CFFD6}" destId="{204733C5-446D-4B20-8A9B-FB516E11D2BB}" srcOrd="1" destOrd="0" presId="urn:microsoft.com/office/officeart/2005/8/layout/hierarchy3"/>
    <dgm:cxn modelId="{76703184-8D3D-DA45-BC96-B7CC829CE878}" type="presParOf" srcId="{29AD26C0-3873-4EA8-8733-955003C559F0}" destId="{A0F39D18-A81F-40FF-8232-FEAF2C0415D4}" srcOrd="1" destOrd="0" presId="urn:microsoft.com/office/officeart/2005/8/layout/hierarchy3"/>
    <dgm:cxn modelId="{EA7C4187-F541-B54A-9212-5CF742015812}" type="presParOf" srcId="{29805ACC-692F-45F9-A0CB-3CBE6D88CE6C}" destId="{477C8B22-66BA-4F5C-BA15-5FBCB33D652F}" srcOrd="1" destOrd="0" presId="urn:microsoft.com/office/officeart/2005/8/layout/hierarchy3"/>
    <dgm:cxn modelId="{B8A5B44E-5724-F04B-A739-0FC83815D7D7}" type="presParOf" srcId="{477C8B22-66BA-4F5C-BA15-5FBCB33D652F}" destId="{5991F5C7-9A5A-4936-A640-69EE903226E0}" srcOrd="0" destOrd="0" presId="urn:microsoft.com/office/officeart/2005/8/layout/hierarchy3"/>
    <dgm:cxn modelId="{2EA180CE-F5A0-3E44-8A94-BDA9BDDEFFA9}" type="presParOf" srcId="{5991F5C7-9A5A-4936-A640-69EE903226E0}" destId="{9007036A-CEBC-4C47-9974-C0553AB4AAA5}" srcOrd="0" destOrd="0" presId="urn:microsoft.com/office/officeart/2005/8/layout/hierarchy3"/>
    <dgm:cxn modelId="{51BF71A8-7A37-B148-9628-7B58D8C6A28B}" type="presParOf" srcId="{5991F5C7-9A5A-4936-A640-69EE903226E0}" destId="{5BC1766A-249F-4D42-BBE8-433311D049B8}" srcOrd="1" destOrd="0" presId="urn:microsoft.com/office/officeart/2005/8/layout/hierarchy3"/>
    <dgm:cxn modelId="{086CC522-6DE8-3849-AD0E-15CD0E059484}" type="presParOf" srcId="{477C8B22-66BA-4F5C-BA15-5FBCB33D652F}" destId="{85E141A5-34BE-4822-AC2C-40414D580E5C}" srcOrd="1" destOrd="0" presId="urn:microsoft.com/office/officeart/2005/8/layout/hierarchy3"/>
    <dgm:cxn modelId="{569AB9B6-6C06-F147-AADB-ECA19D205674}" type="presParOf" srcId="{29805ACC-692F-45F9-A0CB-3CBE6D88CE6C}" destId="{4071C09C-37C9-422A-9076-9263E2E43305}" srcOrd="2" destOrd="0" presId="urn:microsoft.com/office/officeart/2005/8/layout/hierarchy3"/>
    <dgm:cxn modelId="{05FBB7D0-77CF-CB4F-9F53-983287F26EC9}" type="presParOf" srcId="{4071C09C-37C9-422A-9076-9263E2E43305}" destId="{C526844E-6926-4639-9D00-D110FF4A894B}" srcOrd="0" destOrd="0" presId="urn:microsoft.com/office/officeart/2005/8/layout/hierarchy3"/>
    <dgm:cxn modelId="{2E6F3984-4BC9-1049-BA17-1F9279DA21DC}" type="presParOf" srcId="{C526844E-6926-4639-9D00-D110FF4A894B}" destId="{B9663205-6F2C-4E52-8427-30520AC8DFAF}" srcOrd="0" destOrd="0" presId="urn:microsoft.com/office/officeart/2005/8/layout/hierarchy3"/>
    <dgm:cxn modelId="{10B5760B-4262-A948-B926-E48A20DC64EA}" type="presParOf" srcId="{C526844E-6926-4639-9D00-D110FF4A894B}" destId="{A677C5C6-60AA-4205-B58C-0DAB3F24CD55}" srcOrd="1" destOrd="0" presId="urn:microsoft.com/office/officeart/2005/8/layout/hierarchy3"/>
    <dgm:cxn modelId="{8CEB2508-3AAD-D543-8E3E-B4E601B159D9}" type="presParOf" srcId="{4071C09C-37C9-422A-9076-9263E2E43305}" destId="{E6C480C3-6E2C-4048-996A-974CD02F3781}" srcOrd="1" destOrd="0" presId="urn:microsoft.com/office/officeart/2005/8/layout/hierarchy3"/>
    <dgm:cxn modelId="{40B5C514-F4D9-0C47-82DA-0CB70D6EBA4E}" type="presParOf" srcId="{29805ACC-692F-45F9-A0CB-3CBE6D88CE6C}" destId="{C7177A9F-221E-426B-962B-BD238462B4CC}" srcOrd="3" destOrd="0" presId="urn:microsoft.com/office/officeart/2005/8/layout/hierarchy3"/>
    <dgm:cxn modelId="{A5384C98-16C7-8743-B642-04E225334738}" type="presParOf" srcId="{C7177A9F-221E-426B-962B-BD238462B4CC}" destId="{C7CDD3F2-C274-443C-8844-AC66C4E3AF6B}" srcOrd="0" destOrd="0" presId="urn:microsoft.com/office/officeart/2005/8/layout/hierarchy3"/>
    <dgm:cxn modelId="{E2CA53AE-2A2C-4B4C-943B-FB3E31D4BD3A}" type="presParOf" srcId="{C7CDD3F2-C274-443C-8844-AC66C4E3AF6B}" destId="{2D1FF5D1-67FB-4122-B9F8-53DC96C3063E}" srcOrd="0" destOrd="0" presId="urn:microsoft.com/office/officeart/2005/8/layout/hierarchy3"/>
    <dgm:cxn modelId="{DE088742-5300-C145-B5DF-3DD0850F5566}" type="presParOf" srcId="{C7CDD3F2-C274-443C-8844-AC66C4E3AF6B}" destId="{87D76F0C-6D40-40DC-A107-41C65406A2B1}" srcOrd="1" destOrd="0" presId="urn:microsoft.com/office/officeart/2005/8/layout/hierarchy3"/>
    <dgm:cxn modelId="{80639969-14E4-FA49-A02F-A68407E7A77F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45D1E4">
            <a:alpha val="9000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7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Using Visual Studio Tools for Apache Cordova to Create Multi-Platform Applications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dirty="0"/>
              <a:t>Demo 1 : Creating a Project</a:t>
            </a:r>
          </a:p>
        </p:txBody>
      </p:sp>
    </p:spTree>
    <p:extLst>
      <p:ext uri="{BB962C8B-B14F-4D97-AF65-F5344CB8AC3E}">
        <p14:creationId xmlns:p14="http://schemas.microsoft.com/office/powerpoint/2010/main" val="16883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Cordova Command 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0619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884" y="2062679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Add or remove platforms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288" y="1584314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create </a:t>
            </a:r>
            <a:r>
              <a:rPr lang="en-US" dirty="0" err="1" smtClean="0"/>
              <a:t>MyProject</a:t>
            </a:r>
            <a:r>
              <a:rPr lang="en-US" dirty="0" smtClean="0"/>
              <a:t> </a:t>
            </a:r>
            <a:r>
              <a:rPr lang="en-US" dirty="0" err="1" smtClean="0"/>
              <a:t>com.magenic.myProject</a:t>
            </a:r>
            <a:r>
              <a:rPr lang="en-US" dirty="0" smtClean="0"/>
              <a:t> </a:t>
            </a:r>
            <a:r>
              <a:rPr lang="en-US" dirty="0" err="1" smtClean="0"/>
              <a:t>MyTitle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288" y="2689632"/>
            <a:ext cx="7128792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cordova</a:t>
            </a:r>
            <a:r>
              <a:rPr lang="en-US" dirty="0"/>
              <a:t> platform add wp8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windows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amazon-</a:t>
            </a:r>
            <a:r>
              <a:rPr lang="en-US" dirty="0" err="1"/>
              <a:t>fireos</a:t>
            </a:r>
            <a:r>
              <a:rPr lang="en-US" dirty="0"/>
              <a:t>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android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blackberry10 </a:t>
            </a:r>
          </a:p>
          <a:p>
            <a:r>
              <a:rPr lang="en-US" dirty="0" err="1" smtClean="0"/>
              <a:t>cordova</a:t>
            </a:r>
            <a:r>
              <a:rPr lang="en-US" dirty="0" smtClean="0"/>
              <a:t> </a:t>
            </a:r>
            <a:r>
              <a:rPr lang="en-US" dirty="0"/>
              <a:t>platform add </a:t>
            </a:r>
            <a:r>
              <a:rPr lang="en-US" dirty="0" err="1"/>
              <a:t>firefoxos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2884" y="4552991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commands can be used to remove: </a:t>
            </a:r>
            <a:r>
              <a:rPr lang="en-US" dirty="0" err="1" smtClean="0"/>
              <a:t>cordova</a:t>
            </a:r>
            <a:r>
              <a:rPr lang="en-US" dirty="0" smtClean="0"/>
              <a:t> platform remove windows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4" y="1579678"/>
            <a:ext cx="10801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22007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directory to create project in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07904" y="1579678"/>
            <a:ext cx="25245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6300192" y="577686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Id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32500" y="1579678"/>
            <a:ext cx="8897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1 18"/>
          <p:cNvSpPr/>
          <p:nvPr/>
        </p:nvSpPr>
        <p:spPr>
          <a:xfrm>
            <a:off x="7249982" y="25188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5065"/>
              <a:gd name="adj4" fmla="val -38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UI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60" y="2067694"/>
            <a:ext cx="3158480" cy="10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/>
              <a:t>&lt;ion-app&gt;&lt;/ion-app&gt;</a:t>
            </a:r>
            <a:endParaRPr lang="en-US" sz="1800" dirty="0" smtClean="0">
              <a:solidFill>
                <a:srgbClr val="8A144F"/>
              </a:solidFill>
            </a:endParaRP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/>
              <a:t>&lt;ion-content class="home" padding</a:t>
            </a:r>
            <a:r>
              <a:rPr lang="en-US" sz="1800" dirty="0" smtClean="0"/>
              <a:t>&gt;</a:t>
            </a:r>
          </a:p>
          <a:p>
            <a:pPr marL="274320" lvl="1" indent="0">
              <a:buNone/>
            </a:pPr>
            <a:r>
              <a:rPr lang="en-US" sz="1800" dirty="0"/>
              <a:t>&lt;/ion-content&gt;</a:t>
            </a:r>
          </a:p>
        </p:txBody>
      </p:sp>
    </p:spTree>
    <p:extLst>
      <p:ext uri="{BB962C8B-B14F-4D97-AF65-F5344CB8AC3E}">
        <p14:creationId xmlns:p14="http://schemas.microsoft.com/office/powerpoint/2010/main" val="8547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Kevin Ford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 smtClean="0">
                <a:solidFill>
                  <a:schemeClr val="tx1"/>
                </a:solidFill>
              </a:rPr>
              <a:t>KevinF@magenic.com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@Bowman74</a:t>
            </a:r>
          </a:p>
          <a:p>
            <a:r>
              <a:rPr lang="en-US" sz="1700" b="1" dirty="0" smtClean="0">
                <a:solidFill>
                  <a:schemeClr val="tx1"/>
                </a:solidFill>
              </a:rPr>
              <a:t>http://</a:t>
            </a:r>
            <a:r>
              <a:rPr lang="en-US" sz="1700" b="1" dirty="0" err="1" smtClean="0">
                <a:solidFill>
                  <a:schemeClr val="tx1"/>
                </a:solidFill>
              </a:rPr>
              <a:t>windingroadway.blogspot.com</a:t>
            </a:r>
            <a:endParaRPr lang="en-US" sz="1700" b="1" dirty="0" smtClean="0">
              <a:solidFill>
                <a:schemeClr val="tx1"/>
              </a:solidFill>
            </a:endParaRPr>
          </a:p>
          <a:p>
            <a:r>
              <a:rPr lang="en-US" sz="1700" b="1" dirty="0" smtClean="0">
                <a:solidFill>
                  <a:schemeClr val="tx1"/>
                </a:solidFill>
              </a:rPr>
              <a:t>https://</a:t>
            </a:r>
            <a:r>
              <a:rPr lang="en-US" sz="1700" b="1" dirty="0" err="1" smtClean="0">
                <a:solidFill>
                  <a:schemeClr val="tx1"/>
                </a:solidFill>
              </a:rPr>
              <a:t>github.com</a:t>
            </a:r>
            <a:r>
              <a:rPr lang="en-US" sz="1700" b="1" dirty="0" smtClean="0">
                <a:solidFill>
                  <a:schemeClr val="tx1"/>
                </a:solidFill>
              </a:rPr>
              <a:t>/Bowman74</a:t>
            </a:r>
            <a:endParaRPr lang="en-US" sz="1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List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>
                <a:cs typeface="+mn-cs"/>
              </a:rPr>
              <a:t> </a:t>
            </a:r>
            <a:r>
              <a:rPr lang="en-US" sz="1800" dirty="0">
                <a:cs typeface="+mn-cs"/>
              </a:rPr>
              <a:t>&lt;ion-list&gt;</a:t>
            </a:r>
          </a:p>
          <a:p>
            <a:pPr marL="0" indent="0">
              <a:buNone/>
            </a:pPr>
            <a:r>
              <a:rPr lang="ro-RO" sz="1800" dirty="0">
                <a:cs typeface="+mn-cs"/>
              </a:rPr>
              <a:t>        &lt;ion-item</a:t>
            </a:r>
            <a:r>
              <a:rPr lang="ro-RO" sz="1800" dirty="0" smtClean="0">
                <a:cs typeface="+mn-cs"/>
              </a:rPr>
              <a:t>&gt;</a:t>
            </a:r>
          </a:p>
          <a:p>
            <a:pPr marL="0" indent="0">
              <a:buNone/>
            </a:pPr>
            <a:r>
              <a:rPr lang="ro-RO" sz="1800" dirty="0"/>
              <a:t> </a:t>
            </a:r>
            <a:r>
              <a:rPr lang="ro-RO" sz="1800" dirty="0"/>
              <a:t> </a:t>
            </a:r>
            <a:r>
              <a:rPr lang="ro-RO" sz="1800" dirty="0" smtClean="0"/>
              <a:t>      &lt;/</a:t>
            </a:r>
            <a:r>
              <a:rPr lang="ro-RO" sz="1800" dirty="0"/>
              <a:t>ion-item&gt;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&lt;/</a:t>
            </a:r>
            <a:r>
              <a:rPr lang="en-US" sz="1800" dirty="0"/>
              <a:t>ion-list&gt;</a:t>
            </a:r>
            <a:endParaRPr lang="en-US" sz="1800" dirty="0">
              <a:cs typeface="+mn-cs"/>
            </a:endParaRPr>
          </a:p>
          <a:p>
            <a:r>
              <a:rPr lang="en-US" dirty="0" err="1" smtClean="0"/>
              <a:t>Nav</a:t>
            </a:r>
            <a:r>
              <a:rPr lang="en-US" dirty="0" smtClean="0"/>
              <a:t> Bar</a:t>
            </a:r>
          </a:p>
          <a:p>
            <a:pPr marL="0" indent="0">
              <a:buNone/>
            </a:pPr>
            <a:r>
              <a:rPr lang="en-US" sz="1800" dirty="0" smtClean="0"/>
              <a:t>  &lt;</a:t>
            </a:r>
            <a:r>
              <a:rPr lang="en-US" sz="1800" dirty="0"/>
              <a:t>ion-header&gt;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    </a:t>
            </a:r>
            <a:r>
              <a:rPr lang="en-US" sz="1800" dirty="0"/>
              <a:t>&lt;ion-</a:t>
            </a:r>
            <a:r>
              <a:rPr lang="en-US" sz="1800" dirty="0" err="1"/>
              <a:t>navbar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        </a:t>
            </a:r>
            <a:r>
              <a:rPr lang="en-US" sz="1800" dirty="0"/>
              <a:t>&lt;ion-title&gt;Primes&lt;/ion-title&gt;</a:t>
            </a:r>
          </a:p>
          <a:p>
            <a:pPr marL="0" indent="0">
              <a:buNone/>
            </a:pPr>
            <a:r>
              <a:rPr lang="sk-SK" sz="1800" dirty="0"/>
              <a:t>  </a:t>
            </a:r>
            <a:r>
              <a:rPr lang="sk-SK" sz="1800" dirty="0" smtClean="0"/>
              <a:t>    </a:t>
            </a:r>
            <a:r>
              <a:rPr lang="sk-SK" sz="1800" dirty="0"/>
              <a:t>&lt;/</a:t>
            </a:r>
            <a:r>
              <a:rPr lang="sk-SK" sz="1800" dirty="0" err="1"/>
              <a:t>ion-navbar</a:t>
            </a:r>
            <a:r>
              <a:rPr lang="sk-SK" sz="1800" dirty="0"/>
              <a:t>&gt;</a:t>
            </a:r>
          </a:p>
          <a:p>
            <a:pPr marL="0" indent="0">
              <a:buNone/>
            </a:pPr>
            <a:r>
              <a:rPr lang="sk-SK" sz="1800" dirty="0" smtClean="0"/>
              <a:t>  &lt;/</a:t>
            </a:r>
            <a:r>
              <a:rPr lang="sk-SK" sz="1800" dirty="0" err="1"/>
              <a:t>ion-header</a:t>
            </a:r>
            <a:r>
              <a:rPr lang="sk-SK" sz="1800" dirty="0"/>
              <a:t>&gt;</a:t>
            </a:r>
            <a:endParaRPr lang="en-US" sz="18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Opening a page</a:t>
            </a:r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    </a:t>
            </a:r>
            <a:r>
              <a:rPr lang="en-US" sz="1900" dirty="0" err="1" smtClean="0"/>
              <a:t>this.navController.push</a:t>
            </a:r>
            <a:r>
              <a:rPr lang="en-US" sz="1900" dirty="0" smtClean="0"/>
              <a:t>(</a:t>
            </a:r>
            <a:r>
              <a:rPr lang="en-US" sz="1900" dirty="0" err="1" smtClean="0"/>
              <a:t>RegistrationsPage</a:t>
            </a:r>
            <a:r>
              <a:rPr lang="en-US" sz="1900" dirty="0"/>
              <a:t>, </a:t>
            </a:r>
            <a:r>
              <a:rPr lang="en-US" sz="1900" dirty="0" smtClean="0"/>
              <a:t>{</a:t>
            </a:r>
            <a:r>
              <a:rPr lang="de-DE" sz="1900" dirty="0" smtClean="0"/>
              <a:t>});</a:t>
            </a:r>
            <a:endParaRPr lang="de-DE" sz="1900" dirty="0"/>
          </a:p>
          <a:p>
            <a:r>
              <a:rPr lang="en-US" dirty="0" smtClean="0"/>
              <a:t>Opening a page with a parameter</a:t>
            </a:r>
            <a:endParaRPr lang="en-US" dirty="0" smtClean="0"/>
          </a:p>
          <a:p>
            <a:pPr marL="0" indent="0">
              <a:buNone/>
            </a:pPr>
            <a:r>
              <a:rPr lang="en-US" sz="1900" dirty="0"/>
              <a:t> </a:t>
            </a:r>
            <a:r>
              <a:rPr lang="en-US" sz="1900" dirty="0" smtClean="0"/>
              <a:t>    </a:t>
            </a:r>
            <a:r>
              <a:rPr lang="en-US" sz="1900" dirty="0" err="1" smtClean="0"/>
              <a:t>this.navController.push</a:t>
            </a:r>
            <a:r>
              <a:rPr lang="en-US" sz="1900" dirty="0" smtClean="0"/>
              <a:t>(</a:t>
            </a:r>
            <a:r>
              <a:rPr lang="en-US" sz="1900" dirty="0" err="1" smtClean="0"/>
              <a:t>EditRegistrationPage</a:t>
            </a:r>
            <a:r>
              <a:rPr lang="en-US" sz="1900" dirty="0"/>
              <a:t>, </a:t>
            </a:r>
            <a:r>
              <a:rPr lang="en-US" sz="1900" dirty="0" smtClean="0"/>
              <a:t>{ registration</a:t>
            </a:r>
            <a:r>
              <a:rPr lang="en-US" sz="1900" dirty="0"/>
              <a:t>: </a:t>
            </a:r>
            <a:r>
              <a:rPr lang="en-US" sz="1900" dirty="0" smtClean="0"/>
              <a:t>registration </a:t>
            </a:r>
            <a:r>
              <a:rPr lang="de-DE" sz="1900" dirty="0" smtClean="0"/>
              <a:t>});</a:t>
            </a:r>
          </a:p>
          <a:p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/>
              <a:t>a </a:t>
            </a:r>
            <a:r>
              <a:rPr lang="de-DE" dirty="0" err="1"/>
              <a:t>page</a:t>
            </a:r>
            <a:endParaRPr lang="de-DE" dirty="0"/>
          </a:p>
          <a:p>
            <a:pPr marL="0" indent="0">
              <a:buNone/>
            </a:pPr>
            <a:r>
              <a:rPr lang="de-DE" sz="1900" dirty="0" smtClean="0"/>
              <a:t>    </a:t>
            </a:r>
            <a:r>
              <a:rPr lang="de-DE" sz="1900" dirty="0" err="1" smtClean="0"/>
              <a:t>this</a:t>
            </a:r>
            <a:r>
              <a:rPr lang="de-DE" sz="1900" dirty="0" smtClean="0"/>
              <a:t>.</a:t>
            </a:r>
            <a:r>
              <a:rPr lang="en-US" sz="1900" dirty="0" err="1" smtClean="0"/>
              <a:t>navController</a:t>
            </a:r>
            <a:r>
              <a:rPr lang="de-DE" sz="1900" dirty="0" smtClean="0"/>
              <a:t>.</a:t>
            </a:r>
            <a:r>
              <a:rPr lang="de-DE" sz="1900" dirty="0" err="1" smtClean="0"/>
              <a:t>pop</a:t>
            </a:r>
            <a:r>
              <a:rPr lang="de-DE" sz="1900" dirty="0"/>
              <a:t>();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746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2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and Scripts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3230"/>
            <a:ext cx="2070100" cy="207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6" y="854109"/>
            <a:ext cx="2495550" cy="249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30130"/>
            <a:ext cx="2870200" cy="212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1707755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4581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21188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dirty="0"/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2864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Cordova Source </a:t>
            </a:r>
            <a:r>
              <a:rPr lang="en-US" dirty="0"/>
              <a:t>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VSLiveIntroToTACO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6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Xcode</a:t>
            </a:r>
            <a:r>
              <a:rPr lang="en-US" dirty="0" smtClean="0"/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terminal window install </a:t>
            </a:r>
            <a:r>
              <a:rPr lang="en-US" dirty="0" err="1" smtClean="0"/>
              <a:t>remotebuild</a:t>
            </a:r>
            <a:r>
              <a:rPr lang="en-US" dirty="0" smtClean="0"/>
              <a:t> (was vs-</a:t>
            </a:r>
            <a:r>
              <a:rPr lang="en-US" dirty="0" err="1" smtClean="0"/>
              <a:t>mda</a:t>
            </a:r>
            <a:r>
              <a:rPr lang="en-US" dirty="0" smtClean="0"/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smtClean="0">
                <a:solidFill>
                  <a:srgbClr val="8A144F"/>
                </a:solidFill>
              </a:rPr>
              <a:t>[-–</a:t>
            </a:r>
            <a:r>
              <a:rPr lang="en-US" sz="1700" dirty="0">
                <a:solidFill>
                  <a:srgbClr val="8A144F"/>
                </a:solidFill>
              </a:rPr>
              <a:t>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407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Autofit/>
          </a:bodyPr>
          <a:lstStyle/>
          <a:p>
            <a:r>
              <a:rPr lang="en-US" dirty="0"/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85103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45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009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195570"/>
                </a:solidFill>
                <a:latin typeface="Arial Bold" pitchFamily="-72" charset="0"/>
              </a:rPr>
              <a:t>Lots of UI Frameworks out there</a:t>
            </a:r>
          </a:p>
        </p:txBody>
      </p:sp>
    </p:spTree>
    <p:extLst>
      <p:ext uri="{BB962C8B-B14F-4D97-AF65-F5344CB8AC3E}">
        <p14:creationId xmlns:p14="http://schemas.microsoft.com/office/powerpoint/2010/main" val="11160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899620" cy="1828800"/>
          </a:xfrm>
        </p:spPr>
        <p:txBody>
          <a:bodyPr>
            <a:noAutofit/>
          </a:bodyPr>
          <a:lstStyle/>
          <a:p>
            <a:r>
              <a:rPr lang="en-US" sz="1800" dirty="0"/>
              <a:t>Kevin Ford </a:t>
            </a:r>
          </a:p>
          <a:p>
            <a:r>
              <a:rPr lang="en-US" sz="1800" dirty="0"/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1373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Mobile Development </a:t>
            </a:r>
            <a:r>
              <a:rPr lang="en-US" sz="3600" dirty="0"/>
              <a:t>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531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dirty="0"/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2975</TotalTime>
  <Words>823</Words>
  <Application>Microsoft Macintosh PowerPoint</Application>
  <PresentationFormat>On-screen Show (16:9)</PresentationFormat>
  <Paragraphs>174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PowerPoint Presentation</vt:lpstr>
      <vt:lpstr>Cordova Source Code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Cordova Command Line</vt:lpstr>
      <vt:lpstr>What about the UI?</vt:lpstr>
      <vt:lpstr>A Tale of Two Apps</vt:lpstr>
      <vt:lpstr>Adding an UI Framework</vt:lpstr>
      <vt:lpstr>Creating a Page</vt:lpstr>
      <vt:lpstr>Creating a Page</vt:lpstr>
      <vt:lpstr>Basic Navigation</vt:lpstr>
      <vt:lpstr>What’s a Double-Click?</vt:lpstr>
      <vt:lpstr>Libraries and Scripts</vt:lpstr>
      <vt:lpstr>Demo 2 : Adding a UI Framework</vt:lpstr>
      <vt:lpstr>Adding a Plugin</vt:lpstr>
      <vt:lpstr>Demo 3 : Network Plugin</vt:lpstr>
      <vt:lpstr>Connecting to Azure 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Thanks!!!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131</cp:revision>
  <dcterms:created xsi:type="dcterms:W3CDTF">2012-12-07T00:48:42Z</dcterms:created>
  <dcterms:modified xsi:type="dcterms:W3CDTF">2016-10-29T01:26:29Z</dcterms:modified>
</cp:coreProperties>
</file>